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7"/>
  </p:notesMasterIdLst>
  <p:sldIdLst>
    <p:sldId id="260" r:id="rId2"/>
    <p:sldId id="261" r:id="rId3"/>
    <p:sldId id="277" r:id="rId4"/>
    <p:sldId id="27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24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39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</a:t>
            </a:r>
            <a:r>
              <a:rPr lang="en-US" smtClean="0"/>
              <a:t>Sept </a:t>
            </a:r>
            <a:r>
              <a:rPr lang="en-US" smtClean="0"/>
              <a:t>11, 2018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8761411" cy="34163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P3 Challenge – Do Now (on slips of </a:t>
            </a:r>
            <a:r>
              <a:rPr lang="en-US" b="1" u="sng" dirty="0" smtClean="0"/>
              <a:t>paper</a:t>
            </a:r>
            <a:r>
              <a:rPr lang="en-US" b="1" dirty="0" smtClean="0"/>
              <a:t>)  </a:t>
            </a:r>
          </a:p>
          <a:p>
            <a:r>
              <a:rPr lang="en-US" b="1" dirty="0" smtClean="0"/>
              <a:t>True/False:</a:t>
            </a:r>
          </a:p>
          <a:p>
            <a:r>
              <a:rPr lang="en-US" b="1" dirty="0" smtClean="0"/>
              <a:t>1) Distance </a:t>
            </a:r>
            <a:r>
              <a:rPr lang="en-US" b="1" dirty="0"/>
              <a:t>is a vector quantity and displacement is a scalar quantity.</a:t>
            </a:r>
          </a:p>
          <a:p>
            <a:r>
              <a:rPr lang="en-US" b="1" dirty="0" smtClean="0"/>
              <a:t>2) A </a:t>
            </a:r>
            <a:r>
              <a:rPr lang="en-US" b="1" dirty="0"/>
              <a:t>person makes a round-trip journey, finishing where she started. The displacement for the trip is 0 and the distance is some nonzero value.</a:t>
            </a:r>
          </a:p>
          <a:p>
            <a:r>
              <a:rPr lang="en-US" b="1" dirty="0" smtClean="0"/>
              <a:t>3) A </a:t>
            </a:r>
            <a:r>
              <a:rPr lang="en-US" b="1" dirty="0"/>
              <a:t>person starts at position A and finishes at position B. The distance for the trip is the length of the segment measured from A to B.</a:t>
            </a:r>
          </a:p>
          <a:p>
            <a:r>
              <a:rPr lang="en-US" b="1" dirty="0" smtClean="0"/>
              <a:t>4) If </a:t>
            </a:r>
            <a:r>
              <a:rPr lang="en-US" b="1" dirty="0"/>
              <a:t>a person walks in a straight line and never changes direction, then the distance and the displacement will have exactly the same magnitude.</a:t>
            </a:r>
          </a:p>
          <a:p>
            <a:r>
              <a:rPr lang="en-US" b="1" dirty="0" smtClean="0"/>
              <a:t>5) The </a:t>
            </a:r>
            <a:r>
              <a:rPr lang="en-US" b="1" dirty="0"/>
              <a:t>phrase "20 mi, northwest" likely describes the distance for a motion.</a:t>
            </a:r>
          </a:p>
          <a:p>
            <a:r>
              <a:rPr lang="en-US" b="1" dirty="0" smtClean="0"/>
              <a:t>6) The </a:t>
            </a:r>
            <a:r>
              <a:rPr lang="en-US" b="1" dirty="0"/>
              <a:t>phrase "20 m, west" likely describes the displacement for a motion.</a:t>
            </a:r>
          </a:p>
          <a:p>
            <a:pPr marL="0" indent="0">
              <a:buNone/>
            </a:pPr>
            <a:endParaRPr lang="en-US" b="1" dirty="0" smtClean="0"/>
          </a:p>
          <a:p>
            <a:pPr>
              <a:buAutoNum type="alphaLcParenR"/>
            </a:pPr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315201" y="2280334"/>
            <a:ext cx="3934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2.1 </a:t>
            </a:r>
            <a:r>
              <a:rPr lang="en-US" dirty="0" smtClean="0"/>
              <a:t>p1-2 </a:t>
            </a:r>
            <a:r>
              <a:rPr lang="en-US" dirty="0" smtClean="0"/>
              <a:t>Worksheet for Homework Check.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2.1 Motion</a:t>
            </a:r>
          </a:p>
          <a:p>
            <a:pPr lvl="1"/>
            <a:r>
              <a:rPr lang="en-US" b="1" dirty="0" smtClean="0"/>
              <a:t>1D Motion (Const. acceleration)</a:t>
            </a:r>
          </a:p>
          <a:p>
            <a:r>
              <a:rPr lang="en-US" b="1" dirty="0"/>
              <a:t>Agenda for IB </a:t>
            </a:r>
            <a:r>
              <a:rPr lang="en-US" b="1" dirty="0" smtClean="0"/>
              <a:t>2.1 Motion</a:t>
            </a:r>
            <a:endParaRPr lang="en-US" b="1" dirty="0"/>
          </a:p>
          <a:p>
            <a:pPr lvl="1"/>
            <a:r>
              <a:rPr lang="en-US" b="1" dirty="0" smtClean="0"/>
              <a:t>Homework Review</a:t>
            </a:r>
          </a:p>
          <a:p>
            <a:pPr lvl="1"/>
            <a:r>
              <a:rPr lang="en-US" b="1" dirty="0" smtClean="0"/>
              <a:t>Graphing 1D motion</a:t>
            </a:r>
            <a:endParaRPr lang="en-US" b="1" dirty="0"/>
          </a:p>
          <a:p>
            <a:r>
              <a:rPr lang="en-US" b="1" dirty="0" smtClean="0"/>
              <a:t> Assignment</a:t>
            </a:r>
            <a:r>
              <a:rPr lang="en-US" b="1" dirty="0"/>
              <a:t>: IB 2.1 1D Motion Practice Worksheet p </a:t>
            </a:r>
            <a:r>
              <a:rPr lang="en-US" b="1" dirty="0"/>
              <a:t>3</a:t>
            </a:r>
            <a:r>
              <a:rPr lang="en-US" b="1" dirty="0" smtClean="0"/>
              <a:t>-6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 vs t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We can graph position versus time to describe the motion</a:t>
            </a:r>
          </a:p>
          <a:p>
            <a:r>
              <a:rPr lang="en-US" sz="2000" b="1" dirty="0" smtClean="0"/>
              <a:t>Graph for being at rest at the origin.</a:t>
            </a:r>
          </a:p>
          <a:p>
            <a:r>
              <a:rPr lang="en-US" sz="2000" b="1" dirty="0" smtClean="0"/>
              <a:t>Graph for being at rest at some other position.</a:t>
            </a:r>
            <a:r>
              <a:rPr lang="en-US" sz="2000" b="1" dirty="0"/>
              <a:t> </a:t>
            </a:r>
            <a:endParaRPr lang="en-US" sz="2000" b="1" dirty="0" smtClean="0"/>
          </a:p>
          <a:p>
            <a:r>
              <a:rPr lang="en-US" sz="2000" b="1" dirty="0" smtClean="0"/>
              <a:t>Graph </a:t>
            </a:r>
            <a:r>
              <a:rPr lang="en-US" sz="2000" b="1" dirty="0"/>
              <a:t>for moving forward, +x direction</a:t>
            </a:r>
          </a:p>
          <a:p>
            <a:r>
              <a:rPr lang="en-US" sz="2000" b="1" dirty="0"/>
              <a:t>Graph for moving backward, -x direction</a:t>
            </a:r>
          </a:p>
          <a:p>
            <a:r>
              <a:rPr lang="en-US" sz="2000" b="1" dirty="0" smtClean="0"/>
              <a:t>Graph for moving at a high velocity</a:t>
            </a:r>
          </a:p>
          <a:p>
            <a:r>
              <a:rPr lang="en-US" sz="2000" b="1" dirty="0" smtClean="0"/>
              <a:t>Graph for moving at a low velocity</a:t>
            </a:r>
          </a:p>
          <a:p>
            <a:r>
              <a:rPr lang="en-US" sz="2000" b="1" dirty="0" smtClean="0"/>
              <a:t>Graph for positive acceleration, both varieties</a:t>
            </a:r>
          </a:p>
          <a:p>
            <a:r>
              <a:rPr lang="en-US" sz="2000" b="1" dirty="0" smtClean="0"/>
              <a:t>Graph for negative acceleration, both varieties</a:t>
            </a:r>
          </a:p>
          <a:p>
            <a:pPr marL="0" indent="0">
              <a:buNone/>
            </a:pP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7598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 vs t graphs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154954" y="2427036"/>
            <a:ext cx="8761412" cy="4005847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 smtClean="0"/>
              <a:t>We can also graph </a:t>
            </a:r>
            <a:r>
              <a:rPr lang="en-US" sz="2200" b="1" dirty="0"/>
              <a:t>v</a:t>
            </a:r>
            <a:r>
              <a:rPr lang="en-US" sz="2200" b="1" dirty="0" smtClean="0"/>
              <a:t>elocity versus time to describe the motion </a:t>
            </a:r>
          </a:p>
          <a:p>
            <a:pPr lvl="1"/>
            <a:r>
              <a:rPr lang="en-US" sz="1900" b="1" dirty="0" smtClean="0"/>
              <a:t>Velocity is the slope of the x vs t graph</a:t>
            </a:r>
          </a:p>
          <a:p>
            <a:r>
              <a:rPr lang="en-US" sz="2200" b="1" dirty="0" smtClean="0"/>
              <a:t>Graph for being at rest at the origin.</a:t>
            </a:r>
          </a:p>
          <a:p>
            <a:r>
              <a:rPr lang="en-US" sz="2200" b="1" dirty="0" smtClean="0"/>
              <a:t>Graph for being at rest at some other position.</a:t>
            </a:r>
            <a:r>
              <a:rPr lang="en-US" sz="2200" b="1" dirty="0"/>
              <a:t> </a:t>
            </a:r>
            <a:endParaRPr lang="en-US" sz="2200" b="1" dirty="0" smtClean="0"/>
          </a:p>
          <a:p>
            <a:r>
              <a:rPr lang="en-US" sz="2200" b="1" dirty="0" smtClean="0"/>
              <a:t>Graph </a:t>
            </a:r>
            <a:r>
              <a:rPr lang="en-US" sz="2200" b="1" dirty="0"/>
              <a:t>for moving forward, +x </a:t>
            </a:r>
            <a:r>
              <a:rPr lang="en-US" sz="2200" b="1" dirty="0" smtClean="0"/>
              <a:t>direction</a:t>
            </a:r>
            <a:endParaRPr lang="en-US" sz="2200" b="1" dirty="0"/>
          </a:p>
          <a:p>
            <a:r>
              <a:rPr lang="en-US" sz="2200" b="1" dirty="0"/>
              <a:t>Graph for moving backward, -x direction</a:t>
            </a:r>
          </a:p>
          <a:p>
            <a:r>
              <a:rPr lang="en-US" sz="2200" b="1" dirty="0" smtClean="0"/>
              <a:t>Graph for moving at a high velocity</a:t>
            </a:r>
          </a:p>
          <a:p>
            <a:r>
              <a:rPr lang="en-US" sz="2200" b="1" dirty="0" smtClean="0"/>
              <a:t>Graph for moving at a low velocity</a:t>
            </a:r>
          </a:p>
          <a:p>
            <a:r>
              <a:rPr lang="en-US" sz="2200" b="1" dirty="0" smtClean="0"/>
              <a:t>Graph for positive acceleration, both varieties</a:t>
            </a:r>
          </a:p>
          <a:p>
            <a:r>
              <a:rPr lang="en-US" sz="2200" b="1" dirty="0" smtClean="0"/>
              <a:t>Graph for negative acceleration, both varieties</a:t>
            </a:r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3317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1) Draw a x vs t graph for an object that starts at the origin, moves quickly in the positive direction, stops for a time, then moves more slowly back to its original position.</a:t>
            </a:r>
          </a:p>
          <a:p>
            <a:r>
              <a:rPr lang="en-US" b="1" dirty="0" smtClean="0"/>
              <a:t>2) Draw the corresponding v vs t graph for this motion.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 smtClean="0"/>
              <a:t>Due?  </a:t>
            </a:r>
            <a:r>
              <a:rPr lang="en-US" b="1" dirty="0" smtClean="0"/>
              <a:t>(Pending assignments to complete.)</a:t>
            </a:r>
          </a:p>
          <a:p>
            <a:pPr lvl="1"/>
            <a:r>
              <a:rPr lang="en-US" b="1" dirty="0" smtClean="0"/>
              <a:t>IB 2.1 1D Motion Practice Worksheet p </a:t>
            </a:r>
            <a:r>
              <a:rPr lang="en-US" b="1" dirty="0" smtClean="0"/>
              <a:t>3-6 </a:t>
            </a:r>
            <a:endParaRPr lang="en-US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Study IB 2.1 (1 D) p35-37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15971</TotalTime>
  <Words>459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Physics 1 – Sept 11, 2018</vt:lpstr>
      <vt:lpstr>Objectives and Agenda</vt:lpstr>
      <vt:lpstr>X vs t graphs</vt:lpstr>
      <vt:lpstr>V vs t graphs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138</cp:revision>
  <dcterms:created xsi:type="dcterms:W3CDTF">2015-08-11T02:33:52Z</dcterms:created>
  <dcterms:modified xsi:type="dcterms:W3CDTF">2018-09-11T03:03:00Z</dcterms:modified>
</cp:coreProperties>
</file>